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handoutMasterIdLst>
    <p:handoutMasterId r:id="rId10"/>
  </p:handout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1968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159AEE81-30AD-4A79-AC28-FE5933790549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0D2E7B3-143D-43A8-8B10-51470D0056F3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C3CCD24-C8E4-453E-8847-6180BEFCAA7C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1E92C52A-9E0C-4656-A60D-610D7D1D12BF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0D90DD9A-66B7-4D69-AB95-3D3A96DAF1C4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2C8DBCEF-5BEB-4DBA-B4AD-110F67D80AE4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F049A64C-53AB-4290-BBA5-4D3F2A1E0B6F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9D227E1E-0169-41A2-94D9-AB57D4FDD4B0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9F83BBEF-9B67-49AE-B01F-F0C0B6811B6F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6D90602E-9B5F-412E-9919-24783C84F5BA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90639087-B310-40DC-A2E4-75B040B9E2A8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B533F766-11FE-41BF-9BC8-01D711267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96868-FF73-4D06-BEFF-D31C371A6232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B59FA3EA-086C-4E6B-96E5-FEBBA55CA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6324007C-120B-45F2-84AE-7F966BC5C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88EB3-1FFE-4F5F-8A4A-BD06DA3369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090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67F69-3A6D-4735-B89F-447C6CA8D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1F7FF-017E-439E-BEE3-30792FD89340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0054F-4387-47FC-B3C7-E912C1E77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1C920-3A1E-453B-877F-40495517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5982A-E3F8-4259-8CB0-02C632AE02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40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7">
            <a:extLst>
              <a:ext uri="{FF2B5EF4-FFF2-40B4-BE49-F238E27FC236}">
                <a16:creationId xmlns:a16="http://schemas.microsoft.com/office/drawing/2014/main" id="{0140C93D-80C3-47DF-B17B-71963453E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63E28460-75E3-45D4-A286-0E1142FD3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C562F9A-C72B-4CB2-8BDD-5E58E073BC8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F3BAC-EAEA-46D4-8916-F1C4BC7D5620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623C4F-C5E4-4873-96F1-5B715C526E5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FACDBB-CDD1-47AF-A7C1-99782A5C386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851CA-96C0-4D3C-824C-9E90F17C4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354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F5F93-3E3F-41CD-93E3-4E1BEAA8E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454EE-1FA0-4BA8-8DF5-85B98CC703F3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2D305-236A-43D7-B045-D27589627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B38E8D-1C4C-45E5-BE98-34788A142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05254-0D19-4DD5-B0C1-77EBF86800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19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7">
            <a:extLst>
              <a:ext uri="{FF2B5EF4-FFF2-40B4-BE49-F238E27FC236}">
                <a16:creationId xmlns:a16="http://schemas.microsoft.com/office/drawing/2014/main" id="{D28F6D34-5369-4DE3-927D-F1802E19E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DEC9D768-58D7-4565-A21E-701EA719B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C9EDA82-E7AF-4DFF-B74D-12E87D511AC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3B5F9-C4CF-4F15-A365-83108A6A1273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4B37BC3-4862-42A1-AFB5-4EB51964C7A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6C1A53E-87BA-48C9-9055-63E9312DBCC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959A5-C4A0-4CDF-A371-69E214E5A2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94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AFD2F39-FF77-4FA8-AC92-E4CDDC3AAA5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05A62-9107-4468-B862-0C3BCE5B241A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217072B-1744-4CD2-8930-89F9DF595ED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EA1EFC-4211-49A0-9BF1-FDBDAB3F486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063A4-9D42-46D9-9468-D1C2D9B1F7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092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63A26-9BCE-43BF-ADF4-F6F747FCE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B70EE-9196-44B1-807B-09B951D912C5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5A2C2-DF8F-4BDB-80A1-7E816D6C1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B2A63-9897-41CD-BF45-4E865F4A7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E3DA0-EC09-47D0-B3C4-16E4D7F3FA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399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F2C91-7826-4F6A-9BBD-F195BC72A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ED4C2-22AA-4D4B-9825-0CE31E595212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B7AC0-D210-4B20-84B1-227B7EA4E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A3BCC-BDF1-494B-AB74-083BE0CD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009C3-4642-47B9-874A-38208EAF92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322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A0EBF-AF72-4C00-A96F-D6348143F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09344-9D3C-4D84-8A7B-ADBE07C09EEF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5BE04-6DFE-4005-A81D-8F6C6F5D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7936B-DDF1-46AA-84DF-723A7DB7C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120C7-C9B2-437C-925A-3B10C79B00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159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304F8-C21F-4AF7-A88F-8D13C6ED0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540BA-8894-4732-A5D0-4CCA362353A6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DA4A3-B435-4177-9D32-1B8FC65E2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2ACDE-F9B2-450F-BB9A-6E81C41CB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0C512-D4C5-4AA3-9B4E-C0FD904E20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40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875672-6F47-4247-85F8-E91E4396A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9136A-70C3-4A89-899C-73015DCA4C9C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5C36EE-B4AA-462D-9C4A-E5A945FD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64B2E3-E43B-42CB-BCAD-0C452C620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7B37C-BAA7-4BFF-8484-0863E5899C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346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FA8C9E-4FBB-40F6-B93F-793EEAF8B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E3165-99A7-48ED-95B0-0D6DC3A3DB4D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9AC96CF-739B-442B-9822-977DCCDB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91BB073-1F9F-41CC-A0EB-FCD6F7001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DCB53-CE5C-40D0-8FAC-61A0616009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86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13A2CA8-9554-4845-B647-84ADAE331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F1036-BA56-48E9-9BAB-AB02D13DB305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A43EF3F-5B30-4352-8052-C3D7E2CD7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A0FF9FC-E3DB-4321-8C92-093BFDE97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DE62-743D-4E2D-8E02-824F1A3751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2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C0D9381-250D-4C3E-994C-19725AE8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C1712-DC78-42F0-BBFA-E9C91A25ED92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42BFBB9-C8F1-4F78-9CD1-CF6DF5ED2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6D27B71-D176-4A8F-A14C-C5F186926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160DC-887D-4329-85C0-1AA7CA6312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19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AC0A319-1DFC-4FCD-A78C-915F3B17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056E5-09F2-4A41-A0C6-4474538618ED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F25F29-51FA-420A-BD6F-28F354FD8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72F94D5-7F7F-4900-B71A-DF68F6107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D24D2-A81A-4F72-80D0-5DB09E25E5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406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374D019-22B7-4532-96A1-C02ECEDC1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04DAC-19D3-4406-BCB3-F014BEB3ECA1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0FA33C2-DF90-4E00-8630-68232DC2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AD30CA-08C6-4E9A-9C5C-BE36D0513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F6145-FFD3-425B-8BDC-4FBEB0AAE1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194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6B26542A-5B00-48DC-B534-D88AE6E1AC45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F52AC59-F447-4512-841F-751C898B6A97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E27B0A1-1D6D-4012-B855-8B4FDA88F5CE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CA11FDA-183C-4836-A904-71CB524A5253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FF95227-3B93-4A02-972D-EF7C35E4608C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C683AEB-CC81-4F84-98B4-C943F4CC2FDF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7E742D6-EEA3-419A-898B-32A613B5B8CF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700D56C-B24A-4172-94AC-9DF4C3CC20B6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1903D89-2112-47F7-885F-090178EADEDA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FD925D1-D008-4F0D-A7D7-2B760E4CB9C7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D281CB3D-EF4A-49D9-AB31-4B6EB5C98DC4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E2A365C5-BE97-4849-8069-040422E213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760F1AB-E3C8-40D5-B494-D9B8D16C7D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E06E0-B8BF-4ABC-8F8F-5B8C9B2C3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7C2157-AF8F-4058-BAD7-F66A2C4A8D18}" type="datetimeFigureOut">
              <a:rPr lang="en-GB"/>
              <a:pPr>
                <a:defRPr/>
              </a:pPr>
              <a:t>27/10/2017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61D6D-C862-4F61-9E03-8E0870B43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BCC5C-C9BF-496F-A41A-5EB87F0A2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FD314960-2314-4C5F-BE77-07EB15F53E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8" r:id="rId11"/>
    <p:sldLayoutId id="2147483723" r:id="rId12"/>
    <p:sldLayoutId id="2147483729" r:id="rId13"/>
    <p:sldLayoutId id="2147483724" r:id="rId14"/>
    <p:sldLayoutId id="2147483725" r:id="rId15"/>
    <p:sldLayoutId id="2147483726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5254D-803C-4C19-AF43-FCBB060F59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0300" y="2567712"/>
            <a:ext cx="5824538" cy="856961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GB" sz="4950" dirty="0"/>
              <a:t>What is Fairtrade?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5A8658-C6EC-4E85-8C28-7C892116F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300" y="3580249"/>
            <a:ext cx="5827713" cy="1096963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GB" dirty="0"/>
              <a:t>Learning Objective: </a:t>
            </a:r>
          </a:p>
          <a:p>
            <a:pPr algn="l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GB" dirty="0"/>
              <a:t>To understand the ideas behind Fairtrade and how it helps communities around the world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>
            <a:extLst>
              <a:ext uri="{FF2B5EF4-FFF2-40B4-BE49-F238E27FC236}">
                <a16:creationId xmlns:a16="http://schemas.microsoft.com/office/drawing/2014/main" id="{E99EE3C1-E652-4AA6-9C69-E033D401B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pPr algn="ctr"/>
            <a:r>
              <a:rPr lang="en-GB" altLang="en-US"/>
              <a:t>What does Fairtrade mean to you?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05E4E1-5801-4B87-957A-6CB91A112DAF}"/>
              </a:ext>
            </a:extLst>
          </p:cNvPr>
          <p:cNvSpPr txBox="1"/>
          <p:nvPr/>
        </p:nvSpPr>
        <p:spPr>
          <a:xfrm>
            <a:off x="2501900" y="2760663"/>
            <a:ext cx="3268663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Fairtrade</a:t>
            </a:r>
          </a:p>
        </p:txBody>
      </p:sp>
      <p:sp>
        <p:nvSpPr>
          <p:cNvPr id="6148" name="TextBox 5">
            <a:extLst>
              <a:ext uri="{FF2B5EF4-FFF2-40B4-BE49-F238E27FC236}">
                <a16:creationId xmlns:a16="http://schemas.microsoft.com/office/drawing/2014/main" id="{5B6F0736-DDAD-40BA-B268-A8F64716E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388" y="4271963"/>
            <a:ext cx="616426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n-GB" altLang="en-US" sz="2700"/>
              <a:t>Discuss and share with your partner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77A0B-17D8-4330-A56D-81F282FC9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2613" y="4710543"/>
            <a:ext cx="6446837" cy="10558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/>
          <a:lstStyle/>
          <a:p>
            <a:pPr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en-GB" sz="3600" dirty="0"/>
              <a:t>The Aims of Fairtrade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A7D6C3-F39E-4D96-889E-05C50046B7C9}"/>
              </a:ext>
            </a:extLst>
          </p:cNvPr>
          <p:cNvSpPr/>
          <p:nvPr/>
        </p:nvSpPr>
        <p:spPr>
          <a:xfrm>
            <a:off x="443345" y="618836"/>
            <a:ext cx="498764" cy="406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0AD3B8-D303-41BB-97E7-2EF5BDD8E1EE}"/>
              </a:ext>
            </a:extLst>
          </p:cNvPr>
          <p:cNvSpPr/>
          <p:nvPr/>
        </p:nvSpPr>
        <p:spPr>
          <a:xfrm>
            <a:off x="6679479" y="2830946"/>
            <a:ext cx="498764" cy="406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7376F7-E399-4400-A116-C73D72A28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700" y="609599"/>
            <a:ext cx="6072188" cy="364836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en-GB" dirty="0"/>
            </a:br>
            <a:r>
              <a:rPr lang="en-GB" dirty="0"/>
              <a:t>“Better prices, decent working conditions, local sustainability and fair terms of trade for farmers and workers in developing countries”</a:t>
            </a:r>
            <a:br>
              <a:rPr lang="en-GB" dirty="0"/>
            </a:b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A03D099-5D11-4256-A16E-8CA462F68E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r>
              <a:rPr lang="en-GB" altLang="en-US"/>
              <a:t>Fairtrade Sugar</a:t>
            </a:r>
          </a:p>
        </p:txBody>
      </p:sp>
      <p:pic>
        <p:nvPicPr>
          <p:cNvPr id="8195" name="Picture 2" descr="http://mediapool.getthespec.com/media.jpg?m=eg7%2BlwIcbYVklrt%2BvZWKug%3D%3D&amp;v=MR&amp;o=">
            <a:extLst>
              <a:ext uri="{FF2B5EF4-FFF2-40B4-BE49-F238E27FC236}">
                <a16:creationId xmlns:a16="http://schemas.microsoft.com/office/drawing/2014/main" id="{59415F89-1F79-4E41-A2DA-7CBCF5D07C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0" r="18332"/>
          <a:stretch>
            <a:fillRect/>
          </a:stretch>
        </p:blipFill>
        <p:spPr bwMode="auto">
          <a:xfrm>
            <a:off x="615950" y="2078038"/>
            <a:ext cx="2268538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AD853C-02CC-4B8E-A5A2-78E6983F54EE}"/>
              </a:ext>
            </a:extLst>
          </p:cNvPr>
          <p:cNvSpPr txBox="1"/>
          <p:nvPr/>
        </p:nvSpPr>
        <p:spPr>
          <a:xfrm>
            <a:off x="3355975" y="2265363"/>
            <a:ext cx="5159375" cy="28352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100" dirty="0"/>
              <a:t>“When you choose to buy Tate and Lyle Fairtrade cane sugar, you are making a difference to communities around the world. With your help, through the Fairtrade Premium, we support over 20,000 small scale cane farmers in developing countries”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61F0655-E303-4B5B-88FF-0CC138D2E0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r>
              <a:rPr lang="en-GB" altLang="en-US"/>
              <a:t>Jamaica</a:t>
            </a:r>
          </a:p>
        </p:txBody>
      </p:sp>
      <p:pic>
        <p:nvPicPr>
          <p:cNvPr id="9219" name="Picture 2">
            <a:extLst>
              <a:ext uri="{FF2B5EF4-FFF2-40B4-BE49-F238E27FC236}">
                <a16:creationId xmlns:a16="http://schemas.microsoft.com/office/drawing/2014/main" id="{403F4425-43F5-4174-821A-61208A842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1809750"/>
            <a:ext cx="5676900" cy="375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567CAB9E-389A-4298-9E13-7A2501881C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r>
              <a:rPr lang="en-GB" altLang="en-US"/>
              <a:t>Worthy Park Cane Farmers</a:t>
            </a:r>
          </a:p>
        </p:txBody>
      </p:sp>
      <p:pic>
        <p:nvPicPr>
          <p:cNvPr id="1026" name="Picture 2" descr="http://jamaica-gleaner.com/sites/default/files/styles/jg_article_image/public/media/article_images/2016/11/04/sugarcanefarmerd20050628rb.jpg?itok=YoZNmUHY">
            <a:extLst>
              <a:ext uri="{FF2B5EF4-FFF2-40B4-BE49-F238E27FC236}">
                <a16:creationId xmlns:a16="http://schemas.microsoft.com/office/drawing/2014/main" id="{0990611C-DF75-466E-8E64-E602473E05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2" b="6443"/>
          <a:stretch/>
        </p:blipFill>
        <p:spPr bwMode="auto">
          <a:xfrm rot="21041332">
            <a:off x="503238" y="2265363"/>
            <a:ext cx="3286125" cy="21526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jamaica-gleaner.com/sites/default/files/styles/jg_article_image/public/article_images/2010/11/17/canefarmersn20060314ia.jpg?itok=-uqCJts_">
            <a:extLst>
              <a:ext uri="{FF2B5EF4-FFF2-40B4-BE49-F238E27FC236}">
                <a16:creationId xmlns:a16="http://schemas.microsoft.com/office/drawing/2014/main" id="{F445E053-4001-4753-96F7-6659013C0F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51" r="20446"/>
          <a:stretch/>
        </p:blipFill>
        <p:spPr bwMode="auto">
          <a:xfrm rot="499705">
            <a:off x="4935538" y="1633538"/>
            <a:ext cx="2339975" cy="28813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4C6BB1-E8C7-4032-ADDC-EFD22EF41FF1}"/>
              </a:ext>
            </a:extLst>
          </p:cNvPr>
          <p:cNvSpPr txBox="1"/>
          <p:nvPr/>
        </p:nvSpPr>
        <p:spPr>
          <a:xfrm>
            <a:off x="700088" y="5322598"/>
            <a:ext cx="6815137" cy="30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>
                <a:latin typeface="+mn-lt"/>
              </a:rPr>
              <a:t>The Fairtrade Premium has helped the Worthy Park Cane Farmers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A426DD0B-EE92-4EB7-B79E-4305DD6462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r>
              <a:rPr lang="en-GB" altLang="en-US"/>
              <a:t>Adolphus’ Story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AF42223-E94B-48FB-AA17-43B2D43523B6}"/>
              </a:ext>
            </a:extLst>
          </p:cNvPr>
          <p:cNvGrpSpPr/>
          <p:nvPr/>
        </p:nvGrpSpPr>
        <p:grpSpPr>
          <a:xfrm>
            <a:off x="423863" y="2024063"/>
            <a:ext cx="6996112" cy="4281706"/>
            <a:chOff x="423863" y="2024063"/>
            <a:chExt cx="6996112" cy="428170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527DF55-FE5B-4390-84EF-6743E7D71EBA}"/>
                </a:ext>
              </a:extLst>
            </p:cNvPr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4" r="-1" b="15993"/>
            <a:stretch/>
          </p:blipFill>
          <p:spPr bwMode="auto">
            <a:xfrm>
              <a:off x="423863" y="2024063"/>
              <a:ext cx="6996112" cy="3541712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E840C89F-23D4-411B-B009-E267156156F2}"/>
                </a:ext>
              </a:extLst>
            </p:cNvPr>
            <p:cNvSpPr txBox="1"/>
            <p:nvPr/>
          </p:nvSpPr>
          <p:spPr>
            <a:xfrm>
              <a:off x="423863" y="5659438"/>
              <a:ext cx="69577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Photograph by O’Brien Brown and reproduced with permission of </a:t>
              </a:r>
            </a:p>
            <a:p>
              <a:r>
                <a:rPr lang="en-GB" dirty="0"/>
                <a:t>The Fairtrade Foundation.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69FC0CD0-D795-47AE-B35D-98A75BCF1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348413" cy="1320800"/>
          </a:xfrm>
        </p:spPr>
        <p:txBody>
          <a:bodyPr/>
          <a:lstStyle/>
          <a:p>
            <a:r>
              <a:rPr lang="en-GB" altLang="en-US"/>
              <a:t>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FD092-B83C-42A1-B980-8AAB0E9A9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7813" y="1512888"/>
            <a:ext cx="3692525" cy="44672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GB" dirty="0"/>
              <a:t>Write a report answering the key questions.  You could use ICT to communicate your ideas and present your work with additional pictures.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GB" dirty="0"/>
              <a:t>Retell Adolphus’ story using four pictures or through a narrative.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GB" dirty="0"/>
              <a:t>Design a leaflet about the importance of Fairtrade and telling people how the Fairtrade Premium can help producers.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03763-C7C4-4099-B0A5-7755255309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03725" y="3129679"/>
            <a:ext cx="3138488" cy="126682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GB" dirty="0"/>
              <a:t>What are the aims of Fairtrade?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GB" dirty="0"/>
              <a:t>How does Tate and Lyle help the cane farmers of Jamaica?</a:t>
            </a:r>
          </a:p>
          <a:p>
            <a:pPr fontAlgn="auto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GB" dirty="0"/>
              <a:t>How did the Fairtrade Premium help Adolphus?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119385-05BD-4275-8CB5-FBC1775A4C1F}"/>
              </a:ext>
            </a:extLst>
          </p:cNvPr>
          <p:cNvSpPr/>
          <p:nvPr/>
        </p:nvSpPr>
        <p:spPr>
          <a:xfrm>
            <a:off x="4187021" y="2466284"/>
            <a:ext cx="3572132" cy="692498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5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n-lt"/>
              </a:rPr>
              <a:t>Key Questions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1857</TotalTime>
  <Words>202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What is Fairtrade?</vt:lpstr>
      <vt:lpstr>What does Fairtrade mean to you?</vt:lpstr>
      <vt:lpstr> “Better prices, decent working conditions, local sustainability and fair terms of trade for farmers and workers in developing countries” </vt:lpstr>
      <vt:lpstr>Fairtrade Sugar</vt:lpstr>
      <vt:lpstr>Jamaica</vt:lpstr>
      <vt:lpstr>Worthy Park Cane Farmers</vt:lpstr>
      <vt:lpstr>Adolphus’ Story</vt:lpstr>
      <vt:lpstr>Activities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Fairtrade Fortnight?</dc:title>
  <dc:creator>Damian FANNON</dc:creator>
  <cp:lastModifiedBy>User</cp:lastModifiedBy>
  <cp:revision>18</cp:revision>
  <dcterms:created xsi:type="dcterms:W3CDTF">2017-05-13T11:46:55Z</dcterms:created>
  <dcterms:modified xsi:type="dcterms:W3CDTF">2017-10-27T09:30:40Z</dcterms:modified>
</cp:coreProperties>
</file>